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3" r:id="rId14"/>
    <p:sldId id="287" r:id="rId15"/>
    <p:sldId id="288" r:id="rId16"/>
    <p:sldId id="289" r:id="rId17"/>
    <p:sldId id="294" r:id="rId18"/>
    <p:sldId id="290" r:id="rId19"/>
    <p:sldId id="291" r:id="rId20"/>
    <p:sldId id="295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Madia" userId="19e8f00dd89c7d29" providerId="LiveId" clId="{9BFFB817-091B-4353-B20D-6C8829B17EAC}"/>
    <pc:docChg chg="custSel addSld delSld modSld">
      <pc:chgData name="Punit Madia" userId="19e8f00dd89c7d29" providerId="LiveId" clId="{9BFFB817-091B-4353-B20D-6C8829B17EAC}" dt="2021-11-16T10:44:46.883" v="278" actId="20577"/>
      <pc:docMkLst>
        <pc:docMk/>
      </pc:docMkLst>
      <pc:sldChg chg="modSp mod">
        <pc:chgData name="Punit Madia" userId="19e8f00dd89c7d29" providerId="LiveId" clId="{9BFFB817-091B-4353-B20D-6C8829B17EAC}" dt="2021-11-16T10:44:46.883" v="278" actId="20577"/>
        <pc:sldMkLst>
          <pc:docMk/>
          <pc:sldMk cId="4167884232" sldId="278"/>
        </pc:sldMkLst>
        <pc:spChg chg="mod">
          <ac:chgData name="Punit Madia" userId="19e8f00dd89c7d29" providerId="LiveId" clId="{9BFFB817-091B-4353-B20D-6C8829B17EAC}" dt="2021-11-16T10:44:46.883" v="278" actId="20577"/>
          <ac:spMkLst>
            <pc:docMk/>
            <pc:sldMk cId="4167884232" sldId="278"/>
            <ac:spMk id="3" creationId="{DB93FB3F-A8D4-46D3-A1C6-C79C64563729}"/>
          </ac:spMkLst>
        </pc:spChg>
      </pc:sldChg>
      <pc:sldChg chg="modSp mod">
        <pc:chgData name="Punit Madia" userId="19e8f00dd89c7d29" providerId="LiveId" clId="{9BFFB817-091B-4353-B20D-6C8829B17EAC}" dt="2021-11-16T10:03:50.737" v="96" actId="1076"/>
        <pc:sldMkLst>
          <pc:docMk/>
          <pc:sldMk cId="98768626" sldId="286"/>
        </pc:sldMkLst>
        <pc:spChg chg="mod">
          <ac:chgData name="Punit Madia" userId="19e8f00dd89c7d29" providerId="LiveId" clId="{9BFFB817-091B-4353-B20D-6C8829B17EAC}" dt="2021-11-16T10:03:50.737" v="96" actId="1076"/>
          <ac:spMkLst>
            <pc:docMk/>
            <pc:sldMk cId="98768626" sldId="286"/>
            <ac:spMk id="7" creationId="{6AC5C026-5934-4351-9776-FC695E9A0730}"/>
          </ac:spMkLst>
        </pc:spChg>
      </pc:sldChg>
      <pc:sldChg chg="addSp delSp modSp mod modClrScheme chgLayout">
        <pc:chgData name="Punit Madia" userId="19e8f00dd89c7d29" providerId="LiveId" clId="{9BFFB817-091B-4353-B20D-6C8829B17EAC}" dt="2021-11-16T10:01:04.808" v="23" actId="1076"/>
        <pc:sldMkLst>
          <pc:docMk/>
          <pc:sldMk cId="1579495315" sldId="287"/>
        </pc:sldMkLst>
        <pc:spChg chg="mod ord">
          <ac:chgData name="Punit Madia" userId="19e8f00dd89c7d29" providerId="LiveId" clId="{9BFFB817-091B-4353-B20D-6C8829B17EAC}" dt="2021-11-16T09:59:38.706" v="14" actId="700"/>
          <ac:spMkLst>
            <pc:docMk/>
            <pc:sldMk cId="1579495315" sldId="287"/>
            <ac:spMk id="2" creationId="{4EF4BD9A-D62A-43C2-AC6E-AA3D67F40DA4}"/>
          </ac:spMkLst>
        </pc:spChg>
        <pc:spChg chg="del mod ord">
          <ac:chgData name="Punit Madia" userId="19e8f00dd89c7d29" providerId="LiveId" clId="{9BFFB817-091B-4353-B20D-6C8829B17EAC}" dt="2021-11-16T09:59:38.706" v="14" actId="700"/>
          <ac:spMkLst>
            <pc:docMk/>
            <pc:sldMk cId="1579495315" sldId="287"/>
            <ac:spMk id="3" creationId="{D8AD1FBB-8016-4F04-8A82-5DCE154CC855}"/>
          </ac:spMkLst>
        </pc:spChg>
        <pc:spChg chg="add mod ord">
          <ac:chgData name="Punit Madia" userId="19e8f00dd89c7d29" providerId="LiveId" clId="{9BFFB817-091B-4353-B20D-6C8829B17EAC}" dt="2021-11-16T10:00:12.477" v="21" actId="255"/>
          <ac:spMkLst>
            <pc:docMk/>
            <pc:sldMk cId="1579495315" sldId="287"/>
            <ac:spMk id="4" creationId="{487A8595-AF5C-4E99-A790-C0F27109676B}"/>
          </ac:spMkLst>
        </pc:spChg>
        <pc:spChg chg="add del mod ord">
          <ac:chgData name="Punit Madia" userId="19e8f00dd89c7d29" providerId="LiveId" clId="{9BFFB817-091B-4353-B20D-6C8829B17EAC}" dt="2021-11-16T10:00:57.206" v="22" actId="22"/>
          <ac:spMkLst>
            <pc:docMk/>
            <pc:sldMk cId="1579495315" sldId="287"/>
            <ac:spMk id="5" creationId="{2A537A0B-B165-4C5B-BA93-181A09107A78}"/>
          </ac:spMkLst>
        </pc:spChg>
        <pc:picChg chg="add mod ord">
          <ac:chgData name="Punit Madia" userId="19e8f00dd89c7d29" providerId="LiveId" clId="{9BFFB817-091B-4353-B20D-6C8829B17EAC}" dt="2021-11-16T10:01:04.808" v="23" actId="1076"/>
          <ac:picMkLst>
            <pc:docMk/>
            <pc:sldMk cId="1579495315" sldId="287"/>
            <ac:picMk id="7" creationId="{2F3260EA-7854-4B93-9C36-B9C0ABD750E4}"/>
          </ac:picMkLst>
        </pc:picChg>
      </pc:sldChg>
      <pc:sldChg chg="modSp mod">
        <pc:chgData name="Punit Madia" userId="19e8f00dd89c7d29" providerId="LiveId" clId="{9BFFB817-091B-4353-B20D-6C8829B17EAC}" dt="2021-11-16T10:02:41.881" v="84" actId="20577"/>
        <pc:sldMkLst>
          <pc:docMk/>
          <pc:sldMk cId="2439190126" sldId="288"/>
        </pc:sldMkLst>
        <pc:spChg chg="mod">
          <ac:chgData name="Punit Madia" userId="19e8f00dd89c7d29" providerId="LiveId" clId="{9BFFB817-091B-4353-B20D-6C8829B17EAC}" dt="2021-11-16T10:01:46.448" v="64" actId="20577"/>
          <ac:spMkLst>
            <pc:docMk/>
            <pc:sldMk cId="2439190126" sldId="288"/>
            <ac:spMk id="2" creationId="{F6C161AB-7167-471F-8E75-E3FBB571935D}"/>
          </ac:spMkLst>
        </pc:spChg>
        <pc:spChg chg="mod">
          <ac:chgData name="Punit Madia" userId="19e8f00dd89c7d29" providerId="LiveId" clId="{9BFFB817-091B-4353-B20D-6C8829B17EAC}" dt="2021-11-16T10:02:41.881" v="84" actId="20577"/>
          <ac:spMkLst>
            <pc:docMk/>
            <pc:sldMk cId="2439190126" sldId="288"/>
            <ac:spMk id="3" creationId="{9432E1A8-BD54-4647-BC1B-B7B66F2BD1C8}"/>
          </ac:spMkLst>
        </pc:spChg>
      </pc:sldChg>
      <pc:sldChg chg="addSp delSp modSp new mod modClrScheme chgLayout">
        <pc:chgData name="Punit Madia" userId="19e8f00dd89c7d29" providerId="LiveId" clId="{9BFFB817-091B-4353-B20D-6C8829B17EAC}" dt="2021-11-16T10:05:59.245" v="133" actId="20577"/>
        <pc:sldMkLst>
          <pc:docMk/>
          <pc:sldMk cId="1095836322" sldId="289"/>
        </pc:sldMkLst>
        <pc:spChg chg="del">
          <ac:chgData name="Punit Madia" userId="19e8f00dd89c7d29" providerId="LiveId" clId="{9BFFB817-091B-4353-B20D-6C8829B17EAC}" dt="2021-11-16T10:03:26.890" v="92" actId="700"/>
          <ac:spMkLst>
            <pc:docMk/>
            <pc:sldMk cId="1095836322" sldId="289"/>
            <ac:spMk id="2" creationId="{3F05ED49-737C-4B5C-88B0-E89634AD1685}"/>
          </ac:spMkLst>
        </pc:spChg>
        <pc:spChg chg="del">
          <ac:chgData name="Punit Madia" userId="19e8f00dd89c7d29" providerId="LiveId" clId="{9BFFB817-091B-4353-B20D-6C8829B17EAC}" dt="2021-11-16T10:03:26.890" v="92" actId="700"/>
          <ac:spMkLst>
            <pc:docMk/>
            <pc:sldMk cId="1095836322" sldId="289"/>
            <ac:spMk id="3" creationId="{2A55B54C-E0C9-4B81-8F59-F803D20B29D2}"/>
          </ac:spMkLst>
        </pc:spChg>
        <pc:spChg chg="add mod">
          <ac:chgData name="Punit Madia" userId="19e8f00dd89c7d29" providerId="LiveId" clId="{9BFFB817-091B-4353-B20D-6C8829B17EAC}" dt="2021-11-16T10:05:59.245" v="133" actId="20577"/>
          <ac:spMkLst>
            <pc:docMk/>
            <pc:sldMk cId="1095836322" sldId="289"/>
            <ac:spMk id="7" creationId="{7DAA305E-A3C4-42BF-9E59-7AE9A1C32B17}"/>
          </ac:spMkLst>
        </pc:spChg>
        <pc:spChg chg="add mod">
          <ac:chgData name="Punit Madia" userId="19e8f00dd89c7d29" providerId="LiveId" clId="{9BFFB817-091B-4353-B20D-6C8829B17EAC}" dt="2021-11-16T10:04:44.570" v="103" actId="207"/>
          <ac:spMkLst>
            <pc:docMk/>
            <pc:sldMk cId="1095836322" sldId="289"/>
            <ac:spMk id="8" creationId="{49EE6E2B-6EA0-490E-9C06-80BCDBEA78D9}"/>
          </ac:spMkLst>
        </pc:spChg>
        <pc:spChg chg="add mod">
          <ac:chgData name="Punit Madia" userId="19e8f00dd89c7d29" providerId="LiveId" clId="{9BFFB817-091B-4353-B20D-6C8829B17EAC}" dt="2021-11-16T10:05:41.032" v="124" actId="1076"/>
          <ac:spMkLst>
            <pc:docMk/>
            <pc:sldMk cId="1095836322" sldId="289"/>
            <ac:spMk id="9" creationId="{029769A0-2F68-4895-8182-C3ADE0389553}"/>
          </ac:spMkLst>
        </pc:spChg>
        <pc:picChg chg="add del mod">
          <ac:chgData name="Punit Madia" userId="19e8f00dd89c7d29" providerId="LiveId" clId="{9BFFB817-091B-4353-B20D-6C8829B17EAC}" dt="2021-11-16T10:03:23.595" v="91"/>
          <ac:picMkLst>
            <pc:docMk/>
            <pc:sldMk cId="1095836322" sldId="289"/>
            <ac:picMk id="4" creationId="{83BE06C2-75D6-451A-9612-531A124DDB28}"/>
          </ac:picMkLst>
        </pc:picChg>
        <pc:picChg chg="add mod">
          <ac:chgData name="Punit Madia" userId="19e8f00dd89c7d29" providerId="LiveId" clId="{9BFFB817-091B-4353-B20D-6C8829B17EAC}" dt="2021-11-16T10:04:56.471" v="105" actId="1076"/>
          <ac:picMkLst>
            <pc:docMk/>
            <pc:sldMk cId="1095836322" sldId="289"/>
            <ac:picMk id="5" creationId="{3074DB48-5FEB-4A3F-BD84-3ABA209520B8}"/>
          </ac:picMkLst>
        </pc:picChg>
        <pc:picChg chg="add mod">
          <ac:chgData name="Punit Madia" userId="19e8f00dd89c7d29" providerId="LiveId" clId="{9BFFB817-091B-4353-B20D-6C8829B17EAC}" dt="2021-11-16T10:03:40.860" v="94"/>
          <ac:picMkLst>
            <pc:docMk/>
            <pc:sldMk cId="1095836322" sldId="289"/>
            <ac:picMk id="6" creationId="{123E0084-13FF-4A44-A8FC-577FB4350E03}"/>
          </ac:picMkLst>
        </pc:picChg>
      </pc:sldChg>
      <pc:sldChg chg="addSp delSp modSp new mod modClrScheme modAnim chgLayout">
        <pc:chgData name="Punit Madia" userId="19e8f00dd89c7d29" providerId="LiveId" clId="{9BFFB817-091B-4353-B20D-6C8829B17EAC}" dt="2021-11-16T10:08:25.628" v="161" actId="1076"/>
        <pc:sldMkLst>
          <pc:docMk/>
          <pc:sldMk cId="2063294893" sldId="290"/>
        </pc:sldMkLst>
        <pc:spChg chg="del">
          <ac:chgData name="Punit Madia" userId="19e8f00dd89c7d29" providerId="LiveId" clId="{9BFFB817-091B-4353-B20D-6C8829B17EAC}" dt="2021-11-16T10:06:27.422" v="134" actId="700"/>
          <ac:spMkLst>
            <pc:docMk/>
            <pc:sldMk cId="2063294893" sldId="290"/>
            <ac:spMk id="2" creationId="{B2BBDF55-26D0-4389-810B-9F32BB2C6A8B}"/>
          </ac:spMkLst>
        </pc:spChg>
        <pc:spChg chg="del">
          <ac:chgData name="Punit Madia" userId="19e8f00dd89c7d29" providerId="LiveId" clId="{9BFFB817-091B-4353-B20D-6C8829B17EAC}" dt="2021-11-16T10:06:27.422" v="134" actId="700"/>
          <ac:spMkLst>
            <pc:docMk/>
            <pc:sldMk cId="2063294893" sldId="290"/>
            <ac:spMk id="3" creationId="{83BDE58E-F3E4-41A0-87BB-0E77A0B3F500}"/>
          </ac:spMkLst>
        </pc:spChg>
        <pc:spChg chg="add mod">
          <ac:chgData name="Punit Madia" userId="19e8f00dd89c7d29" providerId="LiveId" clId="{9BFFB817-091B-4353-B20D-6C8829B17EAC}" dt="2021-11-16T10:07:43.896" v="147" actId="1076"/>
          <ac:spMkLst>
            <pc:docMk/>
            <pc:sldMk cId="2063294893" sldId="290"/>
            <ac:spMk id="7" creationId="{D0270BB3-3F2D-4113-BD10-C19C56CCB36A}"/>
          </ac:spMkLst>
        </pc:spChg>
        <pc:spChg chg="add mod">
          <ac:chgData name="Punit Madia" userId="19e8f00dd89c7d29" providerId="LiveId" clId="{9BFFB817-091B-4353-B20D-6C8829B17EAC}" dt="2021-11-16T10:08:25.628" v="161" actId="1076"/>
          <ac:spMkLst>
            <pc:docMk/>
            <pc:sldMk cId="2063294893" sldId="290"/>
            <ac:spMk id="9" creationId="{06EF29DF-EEA4-422C-927E-0E260A1778F3}"/>
          </ac:spMkLst>
        </pc:spChg>
        <pc:picChg chg="add mod">
          <ac:chgData name="Punit Madia" userId="19e8f00dd89c7d29" providerId="LiveId" clId="{9BFFB817-091B-4353-B20D-6C8829B17EAC}" dt="2021-11-16T10:07:14.711" v="139" actId="1076"/>
          <ac:picMkLst>
            <pc:docMk/>
            <pc:sldMk cId="2063294893" sldId="290"/>
            <ac:picMk id="4" creationId="{9EC53C79-B22F-4418-B7D7-A82C5BEC9D76}"/>
          </ac:picMkLst>
        </pc:picChg>
        <pc:picChg chg="add mod">
          <ac:chgData name="Punit Madia" userId="19e8f00dd89c7d29" providerId="LiveId" clId="{9BFFB817-091B-4353-B20D-6C8829B17EAC}" dt="2021-11-16T10:07:06.250" v="138" actId="1076"/>
          <ac:picMkLst>
            <pc:docMk/>
            <pc:sldMk cId="2063294893" sldId="290"/>
            <ac:picMk id="5" creationId="{98AC30C9-1FDB-4B42-B666-75B85EB75F20}"/>
          </ac:picMkLst>
        </pc:picChg>
        <pc:picChg chg="add mod">
          <ac:chgData name="Punit Madia" userId="19e8f00dd89c7d29" providerId="LiveId" clId="{9BFFB817-091B-4353-B20D-6C8829B17EAC}" dt="2021-11-16T10:06:57.306" v="137"/>
          <ac:picMkLst>
            <pc:docMk/>
            <pc:sldMk cId="2063294893" sldId="290"/>
            <ac:picMk id="6" creationId="{031930A0-C822-4794-93FC-91D471600E0D}"/>
          </ac:picMkLst>
        </pc:picChg>
      </pc:sldChg>
      <pc:sldChg chg="modSp new mod">
        <pc:chgData name="Punit Madia" userId="19e8f00dd89c7d29" providerId="LiveId" clId="{9BFFB817-091B-4353-B20D-6C8829B17EAC}" dt="2021-11-16T10:11:25.132" v="178" actId="207"/>
        <pc:sldMkLst>
          <pc:docMk/>
          <pc:sldMk cId="1183294740" sldId="291"/>
        </pc:sldMkLst>
        <pc:spChg chg="mod">
          <ac:chgData name="Punit Madia" userId="19e8f00dd89c7d29" providerId="LiveId" clId="{9BFFB817-091B-4353-B20D-6C8829B17EAC}" dt="2021-11-16T10:09:57.440" v="176" actId="313"/>
          <ac:spMkLst>
            <pc:docMk/>
            <pc:sldMk cId="1183294740" sldId="291"/>
            <ac:spMk id="2" creationId="{84A3B027-D694-42FE-886C-85323A539EEB}"/>
          </ac:spMkLst>
        </pc:spChg>
        <pc:spChg chg="mod">
          <ac:chgData name="Punit Madia" userId="19e8f00dd89c7d29" providerId="LiveId" clId="{9BFFB817-091B-4353-B20D-6C8829B17EAC}" dt="2021-11-16T10:11:25.132" v="178" actId="207"/>
          <ac:spMkLst>
            <pc:docMk/>
            <pc:sldMk cId="1183294740" sldId="291"/>
            <ac:spMk id="3" creationId="{28E66CF4-6C78-4E1B-8AC9-93DB8B7BCB67}"/>
          </ac:spMkLst>
        </pc:spChg>
      </pc:sldChg>
      <pc:sldChg chg="addSp delSp modSp new mod modClrScheme chgLayout">
        <pc:chgData name="Punit Madia" userId="19e8f00dd89c7d29" providerId="LiveId" clId="{9BFFB817-091B-4353-B20D-6C8829B17EAC}" dt="2021-11-16T10:12:21.437" v="198" actId="1076"/>
        <pc:sldMkLst>
          <pc:docMk/>
          <pc:sldMk cId="1846212678" sldId="292"/>
        </pc:sldMkLst>
        <pc:spChg chg="del mod ord">
          <ac:chgData name="Punit Madia" userId="19e8f00dd89c7d29" providerId="LiveId" clId="{9BFFB817-091B-4353-B20D-6C8829B17EAC}" dt="2021-11-16T10:11:53.220" v="180" actId="700"/>
          <ac:spMkLst>
            <pc:docMk/>
            <pc:sldMk cId="1846212678" sldId="292"/>
            <ac:spMk id="2" creationId="{24303035-C5AF-4CC8-B5D3-A13A1B45DAD1}"/>
          </ac:spMkLst>
        </pc:spChg>
        <pc:spChg chg="del mod ord">
          <ac:chgData name="Punit Madia" userId="19e8f00dd89c7d29" providerId="LiveId" clId="{9BFFB817-091B-4353-B20D-6C8829B17EAC}" dt="2021-11-16T10:11:53.220" v="180" actId="700"/>
          <ac:spMkLst>
            <pc:docMk/>
            <pc:sldMk cId="1846212678" sldId="292"/>
            <ac:spMk id="3" creationId="{FD21833E-FC13-44F7-88DC-FB09B13F5CBE}"/>
          </ac:spMkLst>
        </pc:spChg>
        <pc:spChg chg="add del mod ord">
          <ac:chgData name="Punit Madia" userId="19e8f00dd89c7d29" providerId="LiveId" clId="{9BFFB817-091B-4353-B20D-6C8829B17EAC}" dt="2021-11-16T10:12:07.390" v="181" actId="700"/>
          <ac:spMkLst>
            <pc:docMk/>
            <pc:sldMk cId="1846212678" sldId="292"/>
            <ac:spMk id="4" creationId="{B2B53269-0AA9-436E-932B-7885FA2D575C}"/>
          </ac:spMkLst>
        </pc:spChg>
        <pc:spChg chg="add del mod ord">
          <ac:chgData name="Punit Madia" userId="19e8f00dd89c7d29" providerId="LiveId" clId="{9BFFB817-091B-4353-B20D-6C8829B17EAC}" dt="2021-11-16T10:12:07.390" v="181" actId="700"/>
          <ac:spMkLst>
            <pc:docMk/>
            <pc:sldMk cId="1846212678" sldId="292"/>
            <ac:spMk id="5" creationId="{8E220FA9-7C04-4235-B6DC-BF3A34328623}"/>
          </ac:spMkLst>
        </pc:spChg>
        <pc:spChg chg="add mod ord">
          <ac:chgData name="Punit Madia" userId="19e8f00dd89c7d29" providerId="LiveId" clId="{9BFFB817-091B-4353-B20D-6C8829B17EAC}" dt="2021-11-16T10:12:21.437" v="198" actId="1076"/>
          <ac:spMkLst>
            <pc:docMk/>
            <pc:sldMk cId="1846212678" sldId="292"/>
            <ac:spMk id="6" creationId="{2A7C3132-2DC1-4A08-9D97-E83E3D847CC9}"/>
          </ac:spMkLst>
        </pc:spChg>
      </pc:sldChg>
      <pc:sldChg chg="new del">
        <pc:chgData name="Punit Madia" userId="19e8f00dd89c7d29" providerId="LiveId" clId="{9BFFB817-091B-4353-B20D-6C8829B17EAC}" dt="2021-11-16T10:17:53.241" v="257" actId="2696"/>
        <pc:sldMkLst>
          <pc:docMk/>
          <pc:sldMk cId="4074524669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00219" TargetMode="External"/><Relationship Id="rId2" Type="http://schemas.openxmlformats.org/officeDocument/2006/relationships/hyperlink" Target="https://arxiv.org/abs/1609.048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673524"/>
            <a:ext cx="3485072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Neural Super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3" y="4259691"/>
            <a:ext cx="3645588" cy="102654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Bhuvan Aggarwal 190040026</a:t>
            </a:r>
          </a:p>
          <a:p>
            <a:pPr algn="l"/>
            <a:r>
              <a:rPr lang="en-US" dirty="0"/>
              <a:t>Punit Madia 190100096</a:t>
            </a:r>
          </a:p>
          <a:p>
            <a:pPr algn="l"/>
            <a:r>
              <a:rPr lang="en-US" dirty="0"/>
              <a:t>Nageswar Venkata Sai Gangadhar 190100080</a:t>
            </a:r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3;p9">
            <a:extLst>
              <a:ext uri="{FF2B5EF4-FFF2-40B4-BE49-F238E27FC236}">
                <a16:creationId xmlns:a16="http://schemas.microsoft.com/office/drawing/2014/main" id="{504F4A03-F792-4631-A0A6-6845174F35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0781" y="2086993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4;p9">
            <a:extLst>
              <a:ext uri="{FF2B5EF4-FFF2-40B4-BE49-F238E27FC236}">
                <a16:creationId xmlns:a16="http://schemas.microsoft.com/office/drawing/2014/main" id="{9DDAFCF8-5D6D-44CC-9094-3E4F59E094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2126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1C0423F-C73B-457B-B412-A9B42616D180}"/>
              </a:ext>
            </a:extLst>
          </p:cNvPr>
          <p:cNvSpPr/>
          <p:nvPr/>
        </p:nvSpPr>
        <p:spPr>
          <a:xfrm>
            <a:off x="3905213" y="2857957"/>
            <a:ext cx="735106" cy="59167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C026-5934-4351-9776-FC695E9A0730}"/>
              </a:ext>
            </a:extLst>
          </p:cNvPr>
          <p:cNvSpPr txBox="1"/>
          <p:nvPr/>
        </p:nvSpPr>
        <p:spPr>
          <a:xfrm>
            <a:off x="1460159" y="431202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1024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768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146F-F45E-4AEB-9F08-026B203B1D58}"/>
              </a:ext>
            </a:extLst>
          </p:cNvPr>
          <p:cNvSpPr txBox="1"/>
          <p:nvPr/>
        </p:nvSpPr>
        <p:spPr>
          <a:xfrm>
            <a:off x="1840028" y="5965575"/>
            <a:ext cx="6118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3072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3072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764BE-B570-4EAF-8024-44A006F0D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35" y="2086993"/>
            <a:ext cx="2975089" cy="2231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D94D6-8D4D-4B66-B9FA-9A2502E8F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26" y="2062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BD9A-D62A-43C2-AC6E-AA3D67F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Improved SRGAN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A8595-AF5C-4E99-A790-C0F271096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1900" dirty="0"/>
              <a:t>In order to further improve the recovered image quality of SRGAN, we mainly make two modifications to the structure of generator G: 1) remove all BN layers; 2) replace the original basic block with the proposed Residual-in-Residual Dense Block (RRDB), which combines multi-level residual network and dense connections as depicted in Fig.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260EA-7854-4B93-9C36-B9C0ABD75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1366" y="2770181"/>
            <a:ext cx="4857750" cy="1317638"/>
          </a:xfrm>
        </p:spPr>
      </p:pic>
    </p:spTree>
    <p:extLst>
      <p:ext uri="{BB962C8B-B14F-4D97-AF65-F5344CB8AC3E}">
        <p14:creationId xmlns:p14="http://schemas.microsoft.com/office/powerpoint/2010/main" val="157949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61AB-7167-471F-8E75-E3FBB571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Details of Training – Improved SRGAN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2E1A8-BD54-4647-BC1B-B7B66F2BD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Training dataset consisted of 8144 images. LR images were created using resizing the image using interpolation techniques - cv2.INTER_CUBIC in OpenCV</a:t>
            </a:r>
          </a:p>
          <a:p>
            <a:r>
              <a:rPr lang="en-IN" dirty="0"/>
              <a:t>Number of Epochs – 2200</a:t>
            </a:r>
          </a:p>
          <a:p>
            <a:r>
              <a:rPr lang="en-IN" dirty="0"/>
              <a:t>Loss – Binary Cross Entropy</a:t>
            </a:r>
          </a:p>
          <a:p>
            <a:r>
              <a:rPr lang="en-IN" dirty="0"/>
              <a:t>Optimizer – rmsprop</a:t>
            </a:r>
          </a:p>
          <a:p>
            <a:r>
              <a:rPr lang="en-IN" dirty="0"/>
              <a:t>Framework – Keras with tensorflow as backend</a:t>
            </a:r>
          </a:p>
        </p:txBody>
      </p:sp>
    </p:spTree>
    <p:extLst>
      <p:ext uri="{BB962C8B-B14F-4D97-AF65-F5344CB8AC3E}">
        <p14:creationId xmlns:p14="http://schemas.microsoft.com/office/powerpoint/2010/main" val="243919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59;p14">
            <a:extLst>
              <a:ext uri="{FF2B5EF4-FFF2-40B4-BE49-F238E27FC236}">
                <a16:creationId xmlns:a16="http://schemas.microsoft.com/office/drawing/2014/main" id="{3074DB48-5FEB-4A3F-BD84-3ABA209520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264" y="1618148"/>
            <a:ext cx="3846989" cy="288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0;p14">
            <a:extLst>
              <a:ext uri="{FF2B5EF4-FFF2-40B4-BE49-F238E27FC236}">
                <a16:creationId xmlns:a16="http://schemas.microsoft.com/office/drawing/2014/main" id="{123E0084-13FF-4A44-A8FC-577FB4350E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2356" y="787893"/>
            <a:ext cx="5282214" cy="5282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305E-A3C4-42BF-9E59-7AE9A1C32B17}"/>
              </a:ext>
            </a:extLst>
          </p:cNvPr>
          <p:cNvSpPr txBox="1"/>
          <p:nvPr/>
        </p:nvSpPr>
        <p:spPr>
          <a:xfrm>
            <a:off x="1969666" y="4503390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1024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768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EE6E2B-6EA0-490E-9C06-80BCDBEA78D9}"/>
              </a:ext>
            </a:extLst>
          </p:cNvPr>
          <p:cNvSpPr/>
          <p:nvPr/>
        </p:nvSpPr>
        <p:spPr>
          <a:xfrm>
            <a:off x="5133294" y="2832847"/>
            <a:ext cx="928021" cy="59615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69A0-2F68-4895-8182-C3ADE0389553}"/>
              </a:ext>
            </a:extLst>
          </p:cNvPr>
          <p:cNvSpPr txBox="1"/>
          <p:nvPr/>
        </p:nvSpPr>
        <p:spPr>
          <a:xfrm>
            <a:off x="5074414" y="560844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3072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3072</a:t>
            </a:r>
          </a:p>
        </p:txBody>
      </p:sp>
    </p:spTree>
    <p:extLst>
      <p:ext uri="{BB962C8B-B14F-4D97-AF65-F5344CB8AC3E}">
        <p14:creationId xmlns:p14="http://schemas.microsoft.com/office/powerpoint/2010/main" val="109583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60;p14">
            <a:extLst>
              <a:ext uri="{FF2B5EF4-FFF2-40B4-BE49-F238E27FC236}">
                <a16:creationId xmlns:a16="http://schemas.microsoft.com/office/drawing/2014/main" id="{123E0084-13FF-4A44-A8FC-577FB4350E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2356" y="787893"/>
            <a:ext cx="5282214" cy="5282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305E-A3C4-42BF-9E59-7AE9A1C32B17}"/>
              </a:ext>
            </a:extLst>
          </p:cNvPr>
          <p:cNvSpPr txBox="1"/>
          <p:nvPr/>
        </p:nvSpPr>
        <p:spPr>
          <a:xfrm>
            <a:off x="1969666" y="4503390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224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224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EE6E2B-6EA0-490E-9C06-80BCDBEA78D9}"/>
              </a:ext>
            </a:extLst>
          </p:cNvPr>
          <p:cNvSpPr/>
          <p:nvPr/>
        </p:nvSpPr>
        <p:spPr>
          <a:xfrm>
            <a:off x="5133294" y="2832847"/>
            <a:ext cx="928021" cy="59615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69A0-2F68-4895-8182-C3ADE0389553}"/>
              </a:ext>
            </a:extLst>
          </p:cNvPr>
          <p:cNvSpPr txBox="1"/>
          <p:nvPr/>
        </p:nvSpPr>
        <p:spPr>
          <a:xfrm>
            <a:off x="5074414" y="560844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896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896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29786-918D-429F-825C-12478A450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87" y="2152908"/>
            <a:ext cx="21336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D26A-E8D9-4742-AC1A-C4389A04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56" y="771255"/>
            <a:ext cx="5282214" cy="52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3;p16">
            <a:extLst>
              <a:ext uri="{FF2B5EF4-FFF2-40B4-BE49-F238E27FC236}">
                <a16:creationId xmlns:a16="http://schemas.microsoft.com/office/drawing/2014/main" id="{9EC53C79-B22F-4418-B7D7-A82C5BEC9D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0688" y="159363"/>
            <a:ext cx="11906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2;p16">
            <a:extLst>
              <a:ext uri="{FF2B5EF4-FFF2-40B4-BE49-F238E27FC236}">
                <a16:creationId xmlns:a16="http://schemas.microsoft.com/office/drawing/2014/main" id="{98AC30C9-1FDB-4B42-B666-75B85EB75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88" y="1757778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16">
            <a:extLst>
              <a:ext uri="{FF2B5EF4-FFF2-40B4-BE49-F238E27FC236}">
                <a16:creationId xmlns:a16="http://schemas.microsoft.com/office/drawing/2014/main" id="{031930A0-C822-4794-93FC-91D471600E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312" y="1757778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70BB3-3F2D-4113-BD10-C19C56CCB36A}"/>
              </a:ext>
            </a:extLst>
          </p:cNvPr>
          <p:cNvSpPr txBox="1"/>
          <p:nvPr/>
        </p:nvSpPr>
        <p:spPr>
          <a:xfrm>
            <a:off x="2712664" y="1345405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SRGAN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F29DF-EEA4-422C-927E-0E260A1778F3}"/>
              </a:ext>
            </a:extLst>
          </p:cNvPr>
          <p:cNvSpPr txBox="1"/>
          <p:nvPr/>
        </p:nvSpPr>
        <p:spPr>
          <a:xfrm>
            <a:off x="7471341" y="1345405"/>
            <a:ext cx="301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Improved SRGAN (ESRGAN)</a:t>
            </a:r>
          </a:p>
        </p:txBody>
      </p:sp>
    </p:spTree>
    <p:extLst>
      <p:ext uri="{BB962C8B-B14F-4D97-AF65-F5344CB8AC3E}">
        <p14:creationId xmlns:p14="http://schemas.microsoft.com/office/powerpoint/2010/main" val="20632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B027-D694-42FE-886C-85323A5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66CF4-6C78-4E1B-8AC9-93DB8B7B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SRGAN Paper - </a:t>
            </a:r>
            <a:r>
              <a:rPr lang="sv-S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https://arxiv.org/abs/1609.04802</a:t>
            </a:r>
            <a:endParaRPr lang="sv-SE" dirty="0"/>
          </a:p>
          <a:p>
            <a:r>
              <a:rPr lang="sv-SE" dirty="0"/>
              <a:t>ESRGAN Paper - </a:t>
            </a:r>
            <a:r>
              <a:rPr lang="sv-S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https://arxiv.org/abs/1809.00219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29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8380-206D-41BC-A9F9-914E6979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2039-DFE8-4B79-9A4C-4EB5A9B63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your Low resolution image in SRGAN/test/input and high resolution output will be generated in SRGAN/test/output (similar procedure goes for ESRGAN)</a:t>
            </a:r>
          </a:p>
          <a:p>
            <a:r>
              <a:rPr lang="en-US" dirty="0"/>
              <a:t>Start training: python train.py</a:t>
            </a:r>
          </a:p>
          <a:p>
            <a:r>
              <a:rPr lang="en-US" dirty="0"/>
              <a:t>For testing: python test.py</a:t>
            </a:r>
          </a:p>
          <a:p>
            <a:r>
              <a:rPr lang="en-US" dirty="0"/>
              <a:t>model.py consists of the SRGAN model code</a:t>
            </a:r>
          </a:p>
          <a:p>
            <a:r>
              <a:rPr lang="en-US" dirty="0"/>
              <a:t>.</a:t>
            </a:r>
            <a:r>
              <a:rPr lang="en-US" dirty="0" err="1"/>
              <a:t>ipynb</a:t>
            </a:r>
            <a:r>
              <a:rPr lang="en-US" dirty="0"/>
              <a:t> notebooks are also present for ease of access.</a:t>
            </a:r>
          </a:p>
        </p:txBody>
      </p:sp>
    </p:spTree>
    <p:extLst>
      <p:ext uri="{BB962C8B-B14F-4D97-AF65-F5344CB8AC3E}">
        <p14:creationId xmlns:p14="http://schemas.microsoft.com/office/powerpoint/2010/main" val="105603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C3132-2DC1-4A08-9D97-E83E3D84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621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Problem Statement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IN" sz="2400" dirty="0"/>
              <a:t>Given an RGB image, we upscale the image by a factor of 4 i.e. image of size (24 X 24) would be scaled to size of (96 X 96).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4A2C-7132-42B6-BC58-AC79A64D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Workable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BE393-2B9F-43EF-8C76-4454DB729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dirty="0"/>
              <a:t>Interpolation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7A21C-7B84-45B3-80CD-71E457BAE16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l"/>
            <a:r>
              <a:rPr lang="en-IN" sz="1600" dirty="0"/>
              <a:t>cv2.resize()</a:t>
            </a:r>
          </a:p>
          <a:p>
            <a:pPr algn="l"/>
            <a:r>
              <a:rPr lang="en-IN" sz="1600" dirty="0"/>
              <a:t>Interpolation type = cv2.INTER_LINEAR</a:t>
            </a:r>
          </a:p>
          <a:p>
            <a:pPr algn="l"/>
            <a:r>
              <a:rPr lang="en-IN" sz="1600" dirty="0"/>
              <a:t>Blurriness is caused to the up sampled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12FA4-9077-4B4F-907A-793CD468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800" dirty="0"/>
              <a:t>Auto Encoder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BE703-86D5-46E9-9C62-AAF55C1EF6B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algn="l"/>
            <a:r>
              <a:rPr lang="en-IN" sz="1600" dirty="0"/>
              <a:t>Decoder can be used for Up sampling</a:t>
            </a:r>
          </a:p>
          <a:p>
            <a:pPr algn="l"/>
            <a:r>
              <a:rPr lang="en-IN" sz="1600" dirty="0"/>
              <a:t>Good for Upscaling factor of 2</a:t>
            </a:r>
          </a:p>
          <a:p>
            <a:pPr algn="l"/>
            <a:r>
              <a:rPr lang="en-IN" sz="1600" dirty="0"/>
              <a:t>Not efficient for a factor of 4 or more.</a:t>
            </a:r>
          </a:p>
          <a:p>
            <a:pPr algn="l"/>
            <a:r>
              <a:rPr lang="en-IN" sz="1600" dirty="0"/>
              <a:t>Poor quality images are obtained.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A9ADA8-2CF8-431C-ACB7-297659060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800" dirty="0"/>
              <a:t>GAN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E68E94-FEEF-4070-96DB-BF9D1A2071D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pPr algn="l"/>
            <a:r>
              <a:rPr lang="en-IN" sz="1600" dirty="0"/>
              <a:t>LR image is feed to the Generator</a:t>
            </a:r>
          </a:p>
          <a:p>
            <a:pPr algn="l"/>
            <a:r>
              <a:rPr lang="en-IN" sz="1600" dirty="0"/>
              <a:t>Output of Generator is HR image</a:t>
            </a:r>
          </a:p>
          <a:p>
            <a:pPr algn="l"/>
            <a:r>
              <a:rPr lang="en-IN" sz="1600" dirty="0"/>
              <a:t>Works excellent in most of the Up sampling cases.</a:t>
            </a:r>
          </a:p>
        </p:txBody>
      </p:sp>
    </p:spTree>
    <p:extLst>
      <p:ext uri="{BB962C8B-B14F-4D97-AF65-F5344CB8AC3E}">
        <p14:creationId xmlns:p14="http://schemas.microsoft.com/office/powerpoint/2010/main" val="197197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6319-C9D5-4271-ACA1-0BDBFF09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SRGAN – THE GAN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7755D-2083-4F39-A0C6-636DB6AEF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Based on the Paper – “Using GANs for Single Image Super-Resolution”</a:t>
            </a:r>
          </a:p>
          <a:p>
            <a:r>
              <a:rPr lang="en-IN" dirty="0"/>
              <a:t>Basic structure includes Residual block and then upscaling is done.</a:t>
            </a:r>
          </a:p>
        </p:txBody>
      </p:sp>
      <p:pic>
        <p:nvPicPr>
          <p:cNvPr id="6" name="Google Shape;282;p4">
            <a:extLst>
              <a:ext uri="{FF2B5EF4-FFF2-40B4-BE49-F238E27FC236}">
                <a16:creationId xmlns:a16="http://schemas.microsoft.com/office/drawing/2014/main" id="{441EFB75-F8E4-4DA2-ACFB-B93B230CC38E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08722" y="4097216"/>
            <a:ext cx="10638692" cy="2453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4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8E62D-EC41-4196-BC18-FEAF4878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Generator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90A07-DD01-4BA0-B723-E13672EC62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G: generator that takes a low-res image I</a:t>
            </a:r>
            <a:r>
              <a:rPr lang="en-IN" baseline="30000" dirty="0"/>
              <a:t>SR</a:t>
            </a:r>
          </a:p>
          <a:p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θ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G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: parameters of G, { W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1:L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, b</a:t>
            </a:r>
            <a:r>
              <a:rPr lang="en-IN" sz="1800" b="0" i="0" u="none" strike="noStrike" baseline="-25000" dirty="0">
                <a:ea typeface="Arial"/>
                <a:cs typeface="Arial"/>
                <a:sym typeface="Arial"/>
              </a:rPr>
              <a:t>1:L</a:t>
            </a:r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 }</a:t>
            </a:r>
          </a:p>
          <a:p>
            <a:r>
              <a:rPr lang="en-IN" dirty="0">
                <a:cs typeface="Arial"/>
                <a:sym typeface="Arial"/>
              </a:rPr>
              <a:t>l</a:t>
            </a:r>
            <a:r>
              <a:rPr lang="en-IN" baseline="30000" dirty="0">
                <a:cs typeface="Arial"/>
                <a:sym typeface="Arial"/>
              </a:rPr>
              <a:t>SR </a:t>
            </a:r>
            <a:r>
              <a:rPr lang="en-IN" dirty="0">
                <a:cs typeface="Arial"/>
                <a:sym typeface="Arial"/>
              </a:rPr>
              <a:t>: loss function measures the difference between the 2 high-res image</a:t>
            </a:r>
          </a:p>
          <a:p>
            <a:pPr marL="36900" indent="0">
              <a:buNone/>
            </a:pP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EAA2CA-C5E5-4D49-8987-65726DFC3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Discriminator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FBCB82-F647-4238-B79B-AAAA515B40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D: discriminator that classifies whether a high high-res image is I</a:t>
            </a:r>
            <a:r>
              <a:rPr lang="en-IN" baseline="30000" dirty="0"/>
              <a:t>HR</a:t>
            </a:r>
            <a:r>
              <a:rPr lang="en-IN" dirty="0"/>
              <a:t> or I</a:t>
            </a:r>
            <a:r>
              <a:rPr lang="en-IN" baseline="30000" dirty="0"/>
              <a:t>SR</a:t>
            </a:r>
            <a:endParaRPr lang="en-IN" dirty="0"/>
          </a:p>
          <a:p>
            <a:r>
              <a:rPr lang="en-IN" sz="1800" b="0" i="0" u="none" strike="noStrike" dirty="0">
                <a:ea typeface="Arial"/>
                <a:cs typeface="Arial"/>
                <a:sym typeface="Arial"/>
              </a:rPr>
              <a:t>θ</a:t>
            </a:r>
            <a:r>
              <a:rPr lang="en-IN" baseline="-25000" dirty="0">
                <a:ea typeface="Arial"/>
                <a:cs typeface="Arial"/>
                <a:sym typeface="Arial"/>
              </a:rPr>
              <a:t>D</a:t>
            </a:r>
            <a:r>
              <a:rPr lang="en-IN" dirty="0">
                <a:ea typeface="Arial"/>
                <a:cs typeface="Arial"/>
                <a:sym typeface="Arial"/>
              </a:rPr>
              <a:t>: parameters of D</a:t>
            </a:r>
          </a:p>
          <a:p>
            <a:pPr marL="36900" indent="0">
              <a:buNone/>
            </a:pPr>
            <a:r>
              <a:rPr lang="en-IN" dirty="0">
                <a:ea typeface="Arial"/>
                <a:cs typeface="Arial"/>
                <a:sym typeface="Arial"/>
              </a:rPr>
              <a:t> </a:t>
            </a:r>
            <a:endParaRPr lang="en-IN" dirty="0"/>
          </a:p>
        </p:txBody>
      </p:sp>
      <p:pic>
        <p:nvPicPr>
          <p:cNvPr id="9" name="Google Shape;291;p5">
            <a:extLst>
              <a:ext uri="{FF2B5EF4-FFF2-40B4-BE49-F238E27FC236}">
                <a16:creationId xmlns:a16="http://schemas.microsoft.com/office/drawing/2014/main" id="{7C0B63F3-208A-44D0-B16B-5A233344CE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013" y="4811517"/>
            <a:ext cx="4875213" cy="934119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0" name="Google Shape;293;p5">
            <a:extLst>
              <a:ext uri="{FF2B5EF4-FFF2-40B4-BE49-F238E27FC236}">
                <a16:creationId xmlns:a16="http://schemas.microsoft.com/office/drawing/2014/main" id="{B42B7107-31B2-4BF9-BADD-F5757AAA4A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777" y="4604507"/>
            <a:ext cx="5006824" cy="1141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2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CA4C-2582-4D60-B9FD-13ECCEB4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Details of the Training - SRGAN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A4707-1110-4BA4-B2ED-642851CF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Training dataset consisted of 8144 images. LR images were created using resizing the image using interpolation techniques - cv2.INTER_CUBIC in OpenCV</a:t>
            </a:r>
          </a:p>
          <a:p>
            <a:r>
              <a:rPr lang="en-IN" dirty="0"/>
              <a:t>Number of Epochs – 2000</a:t>
            </a:r>
          </a:p>
          <a:p>
            <a:r>
              <a:rPr lang="en-IN" dirty="0"/>
              <a:t>Loss – Binary Cross Entropy</a:t>
            </a:r>
          </a:p>
          <a:p>
            <a:r>
              <a:rPr lang="en-IN" dirty="0"/>
              <a:t>Optimizer – rmsprop</a:t>
            </a:r>
          </a:p>
          <a:p>
            <a:r>
              <a:rPr lang="en-IN" dirty="0"/>
              <a:t>Framework – Keras with Tensorflow as backend</a:t>
            </a:r>
          </a:p>
        </p:txBody>
      </p:sp>
    </p:spTree>
    <p:extLst>
      <p:ext uri="{BB962C8B-B14F-4D97-AF65-F5344CB8AC3E}">
        <p14:creationId xmlns:p14="http://schemas.microsoft.com/office/powerpoint/2010/main" val="24937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3B74-8997-46ED-8B5B-962D401A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Algorithm</a:t>
            </a:r>
          </a:p>
        </p:txBody>
      </p:sp>
      <p:pic>
        <p:nvPicPr>
          <p:cNvPr id="4" name="Google Shape;307;p7">
            <a:extLst>
              <a:ext uri="{FF2B5EF4-FFF2-40B4-BE49-F238E27FC236}">
                <a16:creationId xmlns:a16="http://schemas.microsoft.com/office/drawing/2014/main" id="{A1EE80E3-DF09-483D-A3D7-236E659BDD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3688" y="2147708"/>
            <a:ext cx="6868484" cy="25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8;p7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2ECD899C-9E21-4DFE-BBE2-36E2097A5A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6387" y="2060727"/>
            <a:ext cx="3770982" cy="273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3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63D4-000E-49F3-9BD5-22795E45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4" name="Google Shape;314;p8">
            <a:extLst>
              <a:ext uri="{FF2B5EF4-FFF2-40B4-BE49-F238E27FC236}">
                <a16:creationId xmlns:a16="http://schemas.microsoft.com/office/drawing/2014/main" id="{46A37853-8B41-47DB-9E74-F642BBE8A9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5558" y="3252787"/>
            <a:ext cx="13906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8">
            <a:extLst>
              <a:ext uri="{FF2B5EF4-FFF2-40B4-BE49-F238E27FC236}">
                <a16:creationId xmlns:a16="http://schemas.microsoft.com/office/drawing/2014/main" id="{5038C133-CF41-4420-80B3-B4C8761E7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4754" y="1866900"/>
            <a:ext cx="36957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8;p8">
            <a:extLst>
              <a:ext uri="{FF2B5EF4-FFF2-40B4-BE49-F238E27FC236}">
                <a16:creationId xmlns:a16="http://schemas.microsoft.com/office/drawing/2014/main" id="{134B8A5C-CB10-42F3-B720-B6A0A4B945EB}"/>
              </a:ext>
            </a:extLst>
          </p:cNvPr>
          <p:cNvSpPr/>
          <p:nvPr/>
        </p:nvSpPr>
        <p:spPr>
          <a:xfrm>
            <a:off x="4137007" y="3483201"/>
            <a:ext cx="1916947" cy="54153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CBEFF2"/>
              </a:gs>
              <a:gs pos="100000">
                <a:srgbClr val="85DEE5"/>
              </a:gs>
            </a:gsLst>
            <a:lin ang="504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E4DCD-8EEC-40B9-9824-6BA1983E1D32}"/>
              </a:ext>
            </a:extLst>
          </p:cNvPr>
          <p:cNvSpPr txBox="1"/>
          <p:nvPr/>
        </p:nvSpPr>
        <p:spPr>
          <a:xfrm>
            <a:off x="1551291" y="4344770"/>
            <a:ext cx="187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LR </a:t>
            </a:r>
          </a:p>
          <a:p>
            <a:pPr algn="ctr"/>
            <a:r>
              <a:rPr lang="en-IN" sz="1400" dirty="0"/>
              <a:t>146 </a:t>
            </a:r>
            <a:r>
              <a:rPr lang="en-IN" sz="14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400" dirty="0"/>
              <a:t> 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687A4-E185-47CE-ABA6-49A2466770B8}"/>
              </a:ext>
            </a:extLst>
          </p:cNvPr>
          <p:cNvSpPr txBox="1"/>
          <p:nvPr/>
        </p:nvSpPr>
        <p:spPr>
          <a:xfrm>
            <a:off x="5804604" y="56410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HR </a:t>
            </a:r>
          </a:p>
          <a:p>
            <a:pPr algn="ctr"/>
            <a:r>
              <a:rPr lang="en-IN" sz="1400" dirty="0"/>
              <a:t>388 </a:t>
            </a:r>
            <a:r>
              <a:rPr lang="en-IN" sz="14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400" dirty="0"/>
              <a:t> 388</a:t>
            </a:r>
          </a:p>
        </p:txBody>
      </p:sp>
    </p:spTree>
    <p:extLst>
      <p:ext uri="{BB962C8B-B14F-4D97-AF65-F5344CB8AC3E}">
        <p14:creationId xmlns:p14="http://schemas.microsoft.com/office/powerpoint/2010/main" val="1687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3;p9">
            <a:extLst>
              <a:ext uri="{FF2B5EF4-FFF2-40B4-BE49-F238E27FC236}">
                <a16:creationId xmlns:a16="http://schemas.microsoft.com/office/drawing/2014/main" id="{504F4A03-F792-4631-A0A6-6845174F35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0781" y="2086993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4;p9">
            <a:extLst>
              <a:ext uri="{FF2B5EF4-FFF2-40B4-BE49-F238E27FC236}">
                <a16:creationId xmlns:a16="http://schemas.microsoft.com/office/drawing/2014/main" id="{9DDAFCF8-5D6D-44CC-9094-3E4F59E094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2126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1C0423F-C73B-457B-B412-A9B42616D180}"/>
              </a:ext>
            </a:extLst>
          </p:cNvPr>
          <p:cNvSpPr/>
          <p:nvPr/>
        </p:nvSpPr>
        <p:spPr>
          <a:xfrm>
            <a:off x="3905213" y="2857957"/>
            <a:ext cx="735106" cy="59167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C026-5934-4351-9776-FC695E9A0730}"/>
              </a:ext>
            </a:extLst>
          </p:cNvPr>
          <p:cNvSpPr txBox="1"/>
          <p:nvPr/>
        </p:nvSpPr>
        <p:spPr>
          <a:xfrm>
            <a:off x="1460159" y="4312022"/>
            <a:ext cx="14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LR </a:t>
            </a:r>
          </a:p>
          <a:p>
            <a:pPr algn="ctr"/>
            <a:r>
              <a:rPr lang="en-IN" sz="1200" dirty="0"/>
              <a:t>224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224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146F-F45E-4AEB-9F08-026B203B1D58}"/>
              </a:ext>
            </a:extLst>
          </p:cNvPr>
          <p:cNvSpPr txBox="1"/>
          <p:nvPr/>
        </p:nvSpPr>
        <p:spPr>
          <a:xfrm>
            <a:off x="1840028" y="5965575"/>
            <a:ext cx="6118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/>
              <a:t>HR </a:t>
            </a:r>
          </a:p>
          <a:p>
            <a:pPr algn="ctr"/>
            <a:r>
              <a:rPr lang="en-IN" sz="1200" dirty="0"/>
              <a:t>896 </a:t>
            </a:r>
            <a:r>
              <a:rPr lang="en-IN" sz="1200" b="0" i="0" u="none" strike="noStrike" dirty="0">
                <a:solidFill>
                  <a:schemeClr val="tx2"/>
                </a:solidFill>
                <a:effectLst/>
              </a:rPr>
              <a:t>✕</a:t>
            </a:r>
            <a:r>
              <a:rPr lang="en-IN" sz="1200" dirty="0"/>
              <a:t> 896</a:t>
            </a:r>
          </a:p>
        </p:txBody>
      </p:sp>
    </p:spTree>
    <p:extLst>
      <p:ext uri="{BB962C8B-B14F-4D97-AF65-F5344CB8AC3E}">
        <p14:creationId xmlns:p14="http://schemas.microsoft.com/office/powerpoint/2010/main" val="9876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{CFE7DC7B-3D81-4C4E-B70C-849B197DF73A}tf55705232_win32</Template>
  <TotalTime>391</TotalTime>
  <Words>530</Words>
  <Application>Microsoft Office PowerPoint</Application>
  <PresentationFormat>Widescreen</PresentationFormat>
  <Paragraphs>80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Goudy Old Style</vt:lpstr>
      <vt:lpstr>Twentieth Century</vt:lpstr>
      <vt:lpstr>Wingdings 2</vt:lpstr>
      <vt:lpstr>SlateVTI</vt:lpstr>
      <vt:lpstr>Neural Super Sampling</vt:lpstr>
      <vt:lpstr>Problem Statement </vt:lpstr>
      <vt:lpstr>Workable Solutions</vt:lpstr>
      <vt:lpstr>SRGAN – THE GAN APPROACH</vt:lpstr>
      <vt:lpstr>PowerPoint Presentation</vt:lpstr>
      <vt:lpstr>Details of the Training - SRGAN</vt:lpstr>
      <vt:lpstr>Testing Algorithm</vt:lpstr>
      <vt:lpstr>Results</vt:lpstr>
      <vt:lpstr>PowerPoint Presentation</vt:lpstr>
      <vt:lpstr>PowerPoint Presentation</vt:lpstr>
      <vt:lpstr>Improved SRGAN</vt:lpstr>
      <vt:lpstr>Details of Training – Improved SRGAN</vt:lpstr>
      <vt:lpstr>PowerPoint Presentation</vt:lpstr>
      <vt:lpstr>PowerPoint Presentation</vt:lpstr>
      <vt:lpstr>PowerPoint Presentation</vt:lpstr>
      <vt:lpstr>References</vt:lpstr>
      <vt:lpstr>RUN INSTRUCTIONS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Super Sampling</dc:title>
  <dc:creator>Punit Madia</dc:creator>
  <cp:lastModifiedBy>bhuvan aggarwal</cp:lastModifiedBy>
  <cp:revision>7</cp:revision>
  <dcterms:created xsi:type="dcterms:W3CDTF">2021-11-16T08:14:51Z</dcterms:created>
  <dcterms:modified xsi:type="dcterms:W3CDTF">2021-11-21T04:30:16Z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